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FDB5E-A8AD-4827-A9A1-15BBD3E2F453}" type="datetimeFigureOut">
              <a:rPr lang="en-GB" smtClean="0"/>
              <a:pPr/>
              <a:t>10/02/2018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621F5-A597-4210-ABA3-C8EACF9946F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10th February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600" u="sng" dirty="0" smtClean="0"/>
              <a:t>INTRODUCTION</a:t>
            </a:r>
          </a:p>
          <a:p>
            <a:r>
              <a:rPr lang="en-GB" sz="3600" dirty="0" smtClean="0"/>
              <a:t>The purpose of the Church is the expression of LOVE</a:t>
            </a:r>
          </a:p>
          <a:p>
            <a:r>
              <a:rPr lang="en-GB" sz="3600" dirty="0" smtClean="0"/>
              <a:t>Jesus defined this in Matthew 22:37-40 </a:t>
            </a:r>
          </a:p>
          <a:p>
            <a:pPr>
              <a:buNone/>
            </a:pPr>
            <a:r>
              <a:rPr lang="en-GB" sz="3600" dirty="0" smtClean="0"/>
              <a:t>That is: Love GOD &amp; Love PEOPLE</a:t>
            </a:r>
          </a:p>
          <a:p>
            <a:r>
              <a:rPr lang="en-GB" sz="3600" dirty="0" smtClean="0"/>
              <a:t>Working in Church is all about the out working of this love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We have the perfect </a:t>
            </a:r>
            <a:r>
              <a:rPr lang="en-GB" b="1" dirty="0" smtClean="0"/>
              <a:t>system </a:t>
            </a:r>
            <a:r>
              <a:rPr lang="en-GB" b="1" dirty="0" smtClean="0"/>
              <a:t>in which it is possible for the outworking of love</a:t>
            </a:r>
            <a:r>
              <a:rPr lang="en-GB" b="1" dirty="0" smtClean="0"/>
              <a:t>:</a:t>
            </a:r>
            <a:endParaRPr lang="en-GB" b="1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Motivation </a:t>
            </a:r>
            <a:r>
              <a:rPr lang="en-GB" dirty="0" smtClean="0"/>
              <a:t>= Jesus Christ, 1 John 3:16 </a:t>
            </a:r>
            <a:r>
              <a:rPr lang="en-GB" dirty="0" smtClean="0"/>
              <a:t>&amp; 18-23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Power =  work of the Holy Spirit in us, Romans 5:5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Confidence and Hope = acceptance of God and His reward for us, 1John 4:16-21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1Peter 4:7-11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How the Church is organised </a:t>
            </a:r>
            <a:r>
              <a:rPr lang="en-GB" b="1" dirty="0" smtClean="0"/>
              <a:t>for the outworking of</a:t>
            </a:r>
            <a:r>
              <a:rPr lang="en-GB" b="1" dirty="0" smtClean="0"/>
              <a:t> </a:t>
            </a:r>
            <a:r>
              <a:rPr lang="en-GB" b="1" dirty="0" smtClean="0"/>
              <a:t>love: </a:t>
            </a:r>
            <a:r>
              <a:rPr lang="en-GB" b="1" dirty="0" smtClean="0"/>
              <a:t> Acts </a:t>
            </a:r>
            <a:r>
              <a:rPr lang="en-GB" b="1" dirty="0" smtClean="0"/>
              <a:t>2:42-47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2924944"/>
          <a:ext cx="7776864" cy="393305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88432"/>
                <a:gridCol w="3888432"/>
              </a:tblGrid>
              <a:tr h="682588">
                <a:tc>
                  <a:txBody>
                    <a:bodyPr/>
                    <a:lstStyle/>
                    <a:p>
                      <a:pPr lvl="2"/>
                      <a:r>
                        <a:rPr lang="en-GB" dirty="0" smtClean="0"/>
                        <a:t>LOVE</a:t>
                      </a:r>
                      <a:r>
                        <a:rPr lang="en-GB" baseline="0" dirty="0" smtClean="0"/>
                        <a:t> GOD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/>
                      <a:r>
                        <a:rPr lang="en-GB" dirty="0" smtClean="0"/>
                        <a:t> LOVE PEOPLE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Nurture / Edification</a:t>
                      </a:r>
                    </a:p>
                    <a:p>
                      <a:r>
                        <a:rPr lang="en-GB" b="0" dirty="0" smtClean="0">
                          <a:latin typeface="Arial" pitchFamily="34" charset="0"/>
                          <a:cs typeface="Arial" pitchFamily="34" charset="0"/>
                        </a:rPr>
                        <a:t>{Helping one another to</a:t>
                      </a:r>
                      <a:r>
                        <a:rPr lang="en-GB" b="0" baseline="0" dirty="0" smtClean="0">
                          <a:latin typeface="Arial" pitchFamily="34" charset="0"/>
                          <a:cs typeface="Arial" pitchFamily="34" charset="0"/>
                        </a:rPr>
                        <a:t> know </a:t>
                      </a:r>
                    </a:p>
                    <a:p>
                      <a:r>
                        <a:rPr lang="en-GB" b="0" baseline="0" dirty="0" smtClean="0">
                          <a:latin typeface="Arial" pitchFamily="34" charset="0"/>
                          <a:cs typeface="Arial" pitchFamily="34" charset="0"/>
                        </a:rPr>
                        <a:t>Him}</a:t>
                      </a:r>
                      <a:endParaRPr lang="en-GB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Fellowship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{meeting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together}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Worship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{putting Him first by acknowledging 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Him and His work}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Benevolence 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{participating in God’s work of meeting people’s needs}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Prayer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{communicating with God and connecting with God’s purpose}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Black" pitchFamily="34" charset="0"/>
                        </a:rPr>
                        <a:t>Outreach / Evangelism</a:t>
                      </a:r>
                    </a:p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{helping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others to encounter Him and to know Him}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Redefine the Church as a body which should function according to its purpose</a:t>
            </a:r>
          </a:p>
          <a:p>
            <a:r>
              <a:rPr lang="en-GB" dirty="0" smtClean="0"/>
              <a:t>How does your work in a department fit into Church purpose?</a:t>
            </a:r>
          </a:p>
          <a:p>
            <a:r>
              <a:rPr lang="en-GB" dirty="0" smtClean="0"/>
              <a:t>How does your department meet these </a:t>
            </a:r>
            <a:r>
              <a:rPr lang="en-GB" dirty="0" smtClean="0"/>
              <a:t>outworking</a:t>
            </a:r>
            <a:r>
              <a:rPr lang="en-GB" dirty="0" smtClean="0"/>
              <a:t> </a:t>
            </a:r>
            <a:r>
              <a:rPr lang="en-GB" dirty="0" smtClean="0"/>
              <a:t>of love?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Individual / Group Activity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Church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smtClean="0"/>
              <a:t>Any Questions 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235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Church Purpose</vt:lpstr>
      <vt:lpstr>Church Purpose</vt:lpstr>
      <vt:lpstr>Church Purpose</vt:lpstr>
      <vt:lpstr>Church Purpose</vt:lpstr>
      <vt:lpstr>Church Purpose</vt:lpstr>
      <vt:lpstr>Church Purpose</vt:lpstr>
      <vt:lpstr> Church Purpose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Body Many Parts</dc:title>
  <dc:creator>TCC ADMIN</dc:creator>
  <cp:lastModifiedBy>TCC ADMIN</cp:lastModifiedBy>
  <cp:revision>50</cp:revision>
  <dcterms:created xsi:type="dcterms:W3CDTF">2018-01-11T18:44:51Z</dcterms:created>
  <dcterms:modified xsi:type="dcterms:W3CDTF">2018-02-10T11:13:24Z</dcterms:modified>
</cp:coreProperties>
</file>